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</p:sldIdLst>
  <p:sldSz cx="18288000" cy="10287000"/>
  <p:notesSz cx="6858000" cy="9144000"/>
  <p:embeddedFontLst>
    <p:embeddedFont>
      <p:font typeface="Glacial Indifference" panose="020B0604020202020204" charset="0"/>
      <p:regular r:id="rId4"/>
    </p:embeddedFont>
    <p:embeddedFont>
      <p:font typeface="Glacial Indifference Bold" panose="020B0604020202020204" charset="0"/>
      <p:regular r:id="rId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70" d="100"/>
          <a:sy n="70" d="100"/>
        </p:scale>
        <p:origin x="774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2.fntdata"/><Relationship Id="rId4" Type="http://schemas.openxmlformats.org/officeDocument/2006/relationships/font" Target="fonts/font1.fntdata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/>
          <p:cNvGraphicFramePr>
            <a:graphicFrameLocks noGrp="1"/>
          </p:cNvGraphicFramePr>
          <p:nvPr/>
        </p:nvGraphicFramePr>
        <p:xfrm>
          <a:off x="408217" y="2051920"/>
          <a:ext cx="17471564" cy="7475221"/>
        </p:xfrm>
        <a:graphic>
          <a:graphicData uri="http://schemas.openxmlformats.org/drawingml/2006/table">
            <a:tbl>
              <a:tblPr/>
              <a:tblGrid>
                <a:gridCol w="43678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678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678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678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41745"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latin typeface="Glacial Indifference Bold"/>
                          <a:ea typeface="Glacial Indifference Bold"/>
                          <a:cs typeface="Glacial Indifference Bold"/>
                          <a:sym typeface="Glacial Indifference Bold"/>
                        </a:rPr>
                        <a:t>What do I want to improve?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1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latin typeface="Glacial Indifference Bold"/>
                          <a:ea typeface="Glacial Indifference Bold"/>
                          <a:cs typeface="Glacial Indifference Bold"/>
                          <a:sym typeface="Glacial Indifference Bold"/>
                        </a:rPr>
                        <a:t>How do I want to do it?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1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latin typeface="Glacial Indifference Bold"/>
                          <a:ea typeface="Glacial Indifference Bold"/>
                          <a:cs typeface="Glacial Indifference Bold"/>
                          <a:sym typeface="Glacial Indifference Bold"/>
                        </a:rPr>
                        <a:t>What support do I need? 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1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latin typeface="Glacial Indifference Bold"/>
                          <a:ea typeface="Glacial Indifference Bold"/>
                          <a:cs typeface="Glacial Indifference Bold"/>
                          <a:sym typeface="Glacial Indifference Bold"/>
                        </a:rPr>
                        <a:t>How will I know that I’ve improved?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1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33369"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 dirty="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33369"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33369"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33369"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 dirty="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Freeform 3"/>
          <p:cNvSpPr/>
          <p:nvPr/>
        </p:nvSpPr>
        <p:spPr>
          <a:xfrm>
            <a:off x="13849068" y="0"/>
            <a:ext cx="3854619" cy="1387663"/>
          </a:xfrm>
          <a:custGeom>
            <a:avLst/>
            <a:gdLst/>
            <a:ahLst/>
            <a:cxnLst/>
            <a:rect l="l" t="t" r="r" b="b"/>
            <a:pathLst>
              <a:path w="3854619" h="1387663">
                <a:moveTo>
                  <a:pt x="0" y="0"/>
                </a:moveTo>
                <a:lnTo>
                  <a:pt x="3854619" y="0"/>
                </a:lnTo>
                <a:lnTo>
                  <a:pt x="3854619" y="1387663"/>
                </a:lnTo>
                <a:lnTo>
                  <a:pt x="0" y="138766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SG"/>
          </a:p>
        </p:txBody>
      </p:sp>
      <p:sp>
        <p:nvSpPr>
          <p:cNvPr id="4" name="TextBox 4"/>
          <p:cNvSpPr txBox="1"/>
          <p:nvPr/>
        </p:nvSpPr>
        <p:spPr>
          <a:xfrm>
            <a:off x="232122" y="83447"/>
            <a:ext cx="9849886" cy="16669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4140"/>
              </a:lnSpc>
            </a:pPr>
            <a:r>
              <a:rPr lang="en-US" sz="2300" b="1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Name:</a:t>
            </a:r>
          </a:p>
          <a:p>
            <a:pPr algn="just">
              <a:lnSpc>
                <a:spcPts val="2940"/>
              </a:lnSpc>
            </a:pPr>
            <a:r>
              <a:rPr lang="en-US" sz="210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Where I want to be at the end of the year:</a:t>
            </a:r>
          </a:p>
          <a:p>
            <a:pPr algn="just">
              <a:lnSpc>
                <a:spcPts val="2940"/>
              </a:lnSpc>
            </a:pPr>
            <a:endParaRPr lang="en-US" sz="2100">
              <a:solidFill>
                <a:srgbClr val="00000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2940"/>
              </a:lnSpc>
            </a:pPr>
            <a:r>
              <a:rPr lang="en-US" sz="210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Where I want to be in three years: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96958" y="9856009"/>
            <a:ext cx="3713041" cy="3206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660"/>
              </a:lnSpc>
            </a:pPr>
            <a:r>
              <a:rPr lang="en-US" sz="1900" dirty="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www.emilyedwardscoaching.co.uk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/>
          <p:cNvGraphicFramePr>
            <a:graphicFrameLocks noGrp="1"/>
          </p:cNvGraphicFramePr>
          <p:nvPr/>
        </p:nvGraphicFramePr>
        <p:xfrm>
          <a:off x="408217" y="593367"/>
          <a:ext cx="17471564" cy="9100269"/>
        </p:xfrm>
        <a:graphic>
          <a:graphicData uri="http://schemas.openxmlformats.org/drawingml/2006/table">
            <a:tbl>
              <a:tblPr/>
              <a:tblGrid>
                <a:gridCol w="43678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678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678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678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40884"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latin typeface="Glacial Indifference Bold"/>
                          <a:ea typeface="Glacial Indifference Bold"/>
                          <a:cs typeface="Glacial Indifference Bold"/>
                          <a:sym typeface="Glacial Indifference Bold"/>
                        </a:rPr>
                        <a:t>What do I want to improve?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1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latin typeface="Glacial Indifference Bold"/>
                          <a:ea typeface="Glacial Indifference Bold"/>
                          <a:cs typeface="Glacial Indifference Bold"/>
                          <a:sym typeface="Glacial Indifference Bold"/>
                        </a:rPr>
                        <a:t>How do I want to do it?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1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latin typeface="Glacial Indifference Bold"/>
                          <a:ea typeface="Glacial Indifference Bold"/>
                          <a:cs typeface="Glacial Indifference Bold"/>
                          <a:sym typeface="Glacial Indifference Bold"/>
                        </a:rPr>
                        <a:t>What support do I need? 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1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latin typeface="Glacial Indifference Bold"/>
                          <a:ea typeface="Glacial Indifference Bold"/>
                          <a:cs typeface="Glacial Indifference Bold"/>
                          <a:sym typeface="Glacial Indifference Bold"/>
                        </a:rPr>
                        <a:t>How will I know that I’ve improved?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1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31877"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31877"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31877"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31877"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31877"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A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TextBox 3"/>
          <p:cNvSpPr txBox="1"/>
          <p:nvPr/>
        </p:nvSpPr>
        <p:spPr>
          <a:xfrm>
            <a:off x="96958" y="9856009"/>
            <a:ext cx="3713041" cy="3206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660"/>
              </a:lnSpc>
            </a:pPr>
            <a:r>
              <a:rPr lang="en-US" sz="1900" dirty="0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www.emilyedwardscoaching.co.uk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95</Words>
  <Application>Microsoft Office PowerPoint</Application>
  <PresentationFormat>Custom</PresentationFormat>
  <Paragraphs>14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Glacial Indifference Bold</vt:lpstr>
      <vt:lpstr>Calibri</vt:lpstr>
      <vt:lpstr>Arial</vt:lpstr>
      <vt:lpstr>Glacial Indifference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do I want to improve?</dc:title>
  <dc:creator>Emily Edwards</dc:creator>
  <cp:lastModifiedBy>Emily Edwards</cp:lastModifiedBy>
  <cp:revision>2</cp:revision>
  <dcterms:created xsi:type="dcterms:W3CDTF">2006-08-16T00:00:00Z</dcterms:created>
  <dcterms:modified xsi:type="dcterms:W3CDTF">2025-01-10T08:22:46Z</dcterms:modified>
  <dc:identifier>DAGbyBLtEbw</dc:identifier>
</cp:coreProperties>
</file>